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4a" ContentType="audio/m4a"/>
  <Override PartName="/ppt/media/media10.m4a" ContentType="audio/m4a"/>
  <Override PartName="/ppt/media/media11.m4a" ContentType="audio/m4a"/>
  <Override PartName="/ppt/media/media12.m4a" ContentType="audio/m4a"/>
  <Override PartName="/ppt/media/media13.m4a" ContentType="audio/m4a"/>
  <Override PartName="/ppt/media/media14.m4a" ContentType="audio/m4a"/>
  <Override PartName="/ppt/media/media2.m4a" ContentType="audio/m4a"/>
  <Override PartName="/ppt/media/media3.m4a" ContentType="audio/m4a"/>
  <Override PartName="/ppt/media/media4.m4a" ContentType="audio/m4a"/>
  <Override PartName="/ppt/media/media5.m4a" ContentType="audio/m4a"/>
  <Override PartName="/ppt/media/media6.m4a" ContentType="audio/m4a"/>
  <Override PartName="/ppt/media/media7.m4a" ContentType="audio/m4a"/>
  <Override PartName="/ppt/media/media8.m4a" ContentType="audio/m4a"/>
  <Override PartName="/ppt/media/media9.m4a" ContentType="audio/m4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92" r:id="rId1"/>
    <p:sldMasterId id="2147483689" r:id="rId2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  <p:sldId id="270" r:id="rId39"/>
    <p:sldId id="271" r:id="rId40"/>
    <p:sldId id="272" r:id="rId41"/>
  </p:sldIdLst>
  <p:sldSz cx="12192000" cy="6858000"/>
  <p:notesSz cx="6858000" cy="9144000"/>
  <p:embeddedFontLst>
    <p:embeddedFont>
      <p:font typeface="Adobe Garamond Pro" panose="02020502060506020403" pitchFamily="18" charset="0"/>
      <p:regular r:id="rId3"/>
      <p:bold r:id="rId4"/>
      <p:italic r:id="rId5"/>
      <p:boldItalic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Georgia" panose="02040502050405020303" pitchFamily="18" charset="0"/>
      <p:regular r:id="rId13"/>
      <p:bold r:id="rId14"/>
      <p:italic r:id="rId15"/>
      <p:boldItalic r:id="rId16"/>
    </p:embeddedFont>
    <p:embeddedFont>
      <p:font typeface="Interstate" pitchFamily="50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font" Target="fonts/font16.fntdata"/><Relationship Id="rId3" Type="http://schemas.openxmlformats.org/officeDocument/2006/relationships/font" Target="fonts/font1.fntdata"/><Relationship Id="rId21" Type="http://schemas.openxmlformats.org/officeDocument/2006/relationships/presProps" Target="presProps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4.fntdata"/><Relationship Id="rId20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24" Type="http://schemas.openxmlformats.org/officeDocument/2006/relationships/tableStyles" Target="tableStyles.xml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23" Type="http://schemas.openxmlformats.org/officeDocument/2006/relationships/theme" Target="theme/theme1.xml"/><Relationship Id="rId10" Type="http://schemas.openxmlformats.org/officeDocument/2006/relationships/font" Target="fonts/font8.fntdata"/><Relationship Id="rId19" Type="http://schemas.openxmlformats.org/officeDocument/2006/relationships/font" Target="fonts/font17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viewProps" Target="viewProps.xml"/><Relationship Id="rId25" Type="http://schemas.openxmlformats.org/officeDocument/2006/relationships/slide" Target="slides/slide1.xml"/><Relationship Id="rId26" Type="http://schemas.openxmlformats.org/officeDocument/2006/relationships/slide" Target="slides/slide2.xml"/><Relationship Id="rId27" Type="http://schemas.openxmlformats.org/officeDocument/2006/relationships/slide" Target="slides/slide3.xml"/><Relationship Id="rId28" Type="http://schemas.openxmlformats.org/officeDocument/2006/relationships/slide" Target="slides/slide4.xml"/><Relationship Id="rId29" Type="http://schemas.openxmlformats.org/officeDocument/2006/relationships/slide" Target="slides/slide5.xml"/><Relationship Id="rId30" Type="http://schemas.openxmlformats.org/officeDocument/2006/relationships/slide" Target="slides/slide6.xml"/><Relationship Id="rId31" Type="http://schemas.openxmlformats.org/officeDocument/2006/relationships/slide" Target="slides/slide7.xml"/><Relationship Id="rId32" Type="http://schemas.openxmlformats.org/officeDocument/2006/relationships/slide" Target="slides/slide8.xml"/><Relationship Id="rId33" Type="http://schemas.openxmlformats.org/officeDocument/2006/relationships/slide" Target="slides/slide9.xml"/><Relationship Id="rId34" Type="http://schemas.openxmlformats.org/officeDocument/2006/relationships/slide" Target="slides/slide10.xml"/><Relationship Id="rId35" Type="http://schemas.openxmlformats.org/officeDocument/2006/relationships/slide" Target="slides/slide11.xml"/><Relationship Id="rId36" Type="http://schemas.openxmlformats.org/officeDocument/2006/relationships/slide" Target="slides/slide12.xml"/><Relationship Id="rId37" Type="http://schemas.openxmlformats.org/officeDocument/2006/relationships/slide" Target="slides/slide13.xml"/><Relationship Id="rId38" Type="http://schemas.openxmlformats.org/officeDocument/2006/relationships/slide" Target="slides/slide14.xml"/><Relationship Id="rId39" Type="http://schemas.openxmlformats.org/officeDocument/2006/relationships/slide" Target="slides/slide15.xml"/><Relationship Id="rId40" Type="http://schemas.openxmlformats.org/officeDocument/2006/relationships/slide" Target="slides/slide16.xml"/><Relationship Id="rId41" Type="http://schemas.openxmlformats.org/officeDocument/2006/relationships/slide" Target="slides/slide17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'1.0' encoding='UTF-8' standalone='yes'?>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703" y="1600200"/>
            <a:ext cx="11430000" cy="36576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1000"/>
              </a:spcBef>
              <a:defRPr sz="4800">
                <a:latin typeface="Georgia" panose="02040502050405020303" pitchFamily="18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8FFB37BD-3639-4AC8-A3FD-18173EA47D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432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605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5499" y="2078172"/>
            <a:ext cx="6858000" cy="7638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l">
              <a:defRPr sz="40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EE6FA-B4F6-4123-A270-0B343218A1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5499" y="3092760"/>
            <a:ext cx="6858000" cy="27432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Achievements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D924A935-DD47-42C1-B9D0-48338B7054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8501" y="907636"/>
            <a:ext cx="3782045" cy="5042727"/>
          </a:xfrm>
          <a:prstGeom prst="rect">
            <a:avLst/>
          </a:prstGeom>
          <a:ln w="76200">
            <a:solidFill>
              <a:schemeClr val="tx1"/>
            </a:solidFill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56CA618-453B-4828-8B66-B6F7D697B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485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87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ud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25499" y="2078172"/>
            <a:ext cx="6858000" cy="7638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l">
              <a:defRPr sz="40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Name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8EE6FA-B4F6-4123-A270-0B343218A1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5499" y="3092760"/>
            <a:ext cx="6858000" cy="27432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Achievements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D924A935-DD47-42C1-B9D0-48338B7054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8501" y="907636"/>
            <a:ext cx="3782045" cy="5042727"/>
          </a:xfrm>
          <a:prstGeom prst="rect">
            <a:avLst/>
          </a:prstGeom>
          <a:ln w="76200">
            <a:solidFill>
              <a:schemeClr val="tx1"/>
            </a:solidFill>
          </a:ln>
        </p:spPr>
        <p:txBody>
          <a:bodyPr/>
          <a:lstStyle/>
          <a:p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A56CA618-453B-4828-8B66-B6F7D697B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485" y="267729"/>
            <a:ext cx="6322541" cy="63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428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4C78-BE07-491F-A032-2A37CC349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0703" y="154172"/>
            <a:ext cx="11430000" cy="70706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1000"/>
              </a:spcBef>
              <a:defRPr sz="4800">
                <a:latin typeface="Georgia" panose="02040502050405020303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233F08-FB1F-4823-838C-379F22207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3358" y="1031358"/>
            <a:ext cx="8605284" cy="567247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9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er Third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AD96095-3271-491F-8AF9-7749C776EC2D}"/>
              </a:ext>
            </a:extLst>
          </p:cNvPr>
          <p:cNvSpPr/>
          <p:nvPr userDrawn="1"/>
        </p:nvSpPr>
        <p:spPr>
          <a:xfrm>
            <a:off x="0" y="5690796"/>
            <a:ext cx="12192000" cy="1167204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C291-8D40-41D6-B840-3FCF130E5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9166" y="5772727"/>
            <a:ext cx="9133668" cy="1015922"/>
          </a:xfrm>
          <a:prstGeom prst="rect">
            <a:avLst/>
          </a:prstGeom>
        </p:spPr>
        <p:txBody>
          <a:bodyPr anchor="ctr"/>
          <a:lstStyle>
            <a:lvl1pPr algn="ctr">
              <a:defRPr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Diploma Name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1002EAF-5B8D-4CD7-940C-B9080CA8E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746" y="5772727"/>
            <a:ext cx="1003342" cy="100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74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er Thir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7ED196A-D955-4E96-AB97-00ED8AB77BE6}"/>
              </a:ext>
            </a:extLst>
          </p:cNvPr>
          <p:cNvSpPr/>
          <p:nvPr userDrawn="1"/>
        </p:nvSpPr>
        <p:spPr>
          <a:xfrm>
            <a:off x="0" y="5271247"/>
            <a:ext cx="12192000" cy="1586753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C291-8D40-41D6-B840-3FCF130E52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9166" y="5485074"/>
            <a:ext cx="9133668" cy="1228764"/>
          </a:xfrm>
          <a:prstGeom prst="rect">
            <a:avLst/>
          </a:prstGeom>
        </p:spPr>
        <p:txBody>
          <a:bodyPr anchor="ctr"/>
          <a:lstStyle>
            <a:lvl1pPr algn="ctr">
              <a:defRPr sz="54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Diploma Name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6FD58ED-7DE1-4D04-B427-93E9BB0827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517" y="5448723"/>
            <a:ext cx="1231800" cy="12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1026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'1.0' encoding='UTF-8' standalone='yes'?>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F91CBD-F8B1-4B0C-A97E-A24AB34A7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120F0-DF54-454D-BF7B-324126559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209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07365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3" r:id="rId1"/>
    <p:sldLayoutId id="2147483695" r:id="rId2"/>
    <p:sldLayoutId id="2147483696" r:id="rId3"/>
    <p:sldLayoutId id="214748369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9400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nterstate" pitchFamily="50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dobe Garamond Pro" panose="020205020605060204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9.m4a"/><Relationship Id="rId4" Type="http://schemas.openxmlformats.org/officeDocument/2006/relationships/video" Target="../media/media9.m4a"/><Relationship Id="rId5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g"/><Relationship Id="rId3" Type="http://schemas.microsoft.com/office/2007/relationships/media" Target="../media/media10.m4a"/><Relationship Id="rId4" Type="http://schemas.openxmlformats.org/officeDocument/2006/relationships/video" Target="../media/media10.m4a"/><Relationship Id="rId5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microsoft.com/office/2007/relationships/media" Target="../media/media11.m4a"/><Relationship Id="rId4" Type="http://schemas.openxmlformats.org/officeDocument/2006/relationships/video" Target="../media/media11.m4a"/><Relationship Id="rId5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microsoft.com/office/2007/relationships/media" Target="../media/media12.m4a"/><Relationship Id="rId4" Type="http://schemas.openxmlformats.org/officeDocument/2006/relationships/video" Target="../media/media12.m4a"/><Relationship Id="rId5" Type="http://schemas.openxmlformats.org/officeDocument/2006/relationships/image" Target="../media/image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13.m4a"/><Relationship Id="rId4" Type="http://schemas.openxmlformats.org/officeDocument/2006/relationships/video" Target="../media/media13.m4a"/><Relationship Id="rId5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microsoft.com/office/2007/relationships/media" Target="../media/media14.m4a"/><Relationship Id="rId4" Type="http://schemas.openxmlformats.org/officeDocument/2006/relationships/video" Target="../media/media14.m4a"/><Relationship Id="rId5" Type="http://schemas.openxmlformats.org/officeDocument/2006/relationships/image" Target="../media/image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1.m4a"/><Relationship Id="rId4" Type="http://schemas.openxmlformats.org/officeDocument/2006/relationships/video" Target="../media/media1.m4a"/><Relationship Id="rId5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microsoft.com/office/2007/relationships/media" Target="../media/media2.m4a"/><Relationship Id="rId4" Type="http://schemas.openxmlformats.org/officeDocument/2006/relationships/video" Target="../media/media2.m4a"/><Relationship Id="rId5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3.m4a"/><Relationship Id="rId4" Type="http://schemas.openxmlformats.org/officeDocument/2006/relationships/video" Target="../media/media3.m4a"/><Relationship Id="rId5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Relationship Id="rId3" Type="http://schemas.microsoft.com/office/2007/relationships/media" Target="../media/media4.m4a"/><Relationship Id="rId4" Type="http://schemas.openxmlformats.org/officeDocument/2006/relationships/video" Target="../media/media4.m4a"/><Relationship Id="rId5" Type="http://schemas.openxmlformats.org/officeDocument/2006/relationships/image" Target="../media/image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5.m4a"/><Relationship Id="rId4" Type="http://schemas.openxmlformats.org/officeDocument/2006/relationships/video" Target="../media/media5.m4a"/><Relationship Id="rId5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microsoft.com/office/2007/relationships/media" Target="../media/media6.m4a"/><Relationship Id="rId4" Type="http://schemas.openxmlformats.org/officeDocument/2006/relationships/video" Target="../media/media6.m4a"/><Relationship Id="rId5" Type="http://schemas.openxmlformats.org/officeDocument/2006/relationships/image" Target="../media/image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microsoft.com/office/2007/relationships/media" Target="../media/media7.m4a"/><Relationship Id="rId4" Type="http://schemas.openxmlformats.org/officeDocument/2006/relationships/video" Target="../media/media7.m4a"/><Relationship Id="rId5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g"/><Relationship Id="rId3" Type="http://schemas.microsoft.com/office/2007/relationships/media" Target="../media/media8.m4a"/><Relationship Id="rId4" Type="http://schemas.openxmlformats.org/officeDocument/2006/relationships/video" Target="../media/media8.m4a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 name="title_0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College of Arts and Sciences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 name="title_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College of Health Professions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 name="bsallee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Brittany M. Sallee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Health Professions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Magna 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bsallee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 name="cackerman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Claire Elizabeth Ackerman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Health Professions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Cum Laude</a:t>
            </a:r>
          </a:p>
        </p:txBody>
      </p:sp>
      <p:pic>
        <p:nvPicPr>
          <p:cNvPr id="4" name="Picture Placeholder 3" descr="cackerman1#f1927dc4f94b16ca51d2d15702ac6c9f.jpe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8501" y="1915974"/>
            <a:ext cx="3782045" cy="3026050"/>
          </a:xfrm>
        </p:spPr>
      </p:pic>
      <p:pic>
        <p:nvPicPr>
          <p:cNvPr id="5" name="cackerman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170"/>
    </mc:Choice>
    <mc:Fallback>
      <p:transition spd="slow" advClick="0" advTm="417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 name="title_2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School of Business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 name="janderson8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Jacob Hayden Anderson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School of Business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Summa Cum Laude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Excellence Award</a:t>
            </a:r>
          </a:p>
        </p:txBody>
      </p:sp>
      <p:pic>
        <p:nvPicPr>
          <p:cNvPr id="4" name="Picture Placeholder 3" descr="janderson8#8cbd84192d8677df613609b0743067fd.jpe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8501" y="907636"/>
            <a:ext cx="3782045" cy="5042726"/>
          </a:xfrm>
        </p:spPr>
      </p:pic>
      <p:pic>
        <p:nvPicPr>
          <p:cNvPr id="5" name="janderson8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77"/>
    </mc:Choice>
    <mc:Fallback>
      <p:transition spd="slow" advClick="0" advTm="4077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 name="randrade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3800"/>
              <a:t>Ricardo Xavier Andrade Cazar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School of Business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Magna 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randrade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 name="banselm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Blake Joseph Anselm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School of Business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banselm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263"/>
    </mc:Choice>
    <mc:Fallback>
      <p:transition spd="slow" advClick="0" advTm="4263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 name="pbachman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Payne Anderson Bachman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School of Business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pbachman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379"/>
    </mc:Choice>
    <mc:Fallback>
      <p:transition spd="slow" advClick="0" advTm="4379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 name="daaron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DaeJera Tale' Aaron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daaron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565"/>
    </mc:Choice>
    <mc:Fallback>
      <p:transition spd="slow" advClick="0" advTm="4565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 name="takogun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Temidayo O. Akogun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takogun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6"/>
    </mc:Choice>
    <mc:Fallback>
      <p:transition spd="slow" advClick="0" advTm="5006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 name="jallen9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Jeremy Isaac Allen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Excellence Award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jallen9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 name="aallred2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Ambrosia J. Allred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</p:txBody>
      </p:sp>
      <p:pic>
        <p:nvPicPr>
          <p:cNvPr id="4" name="Picture Placeholder 3" descr="aallred2#4403a16b00ac6db823704938a92c746d.jpe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8501" y="1621182"/>
            <a:ext cx="3782045" cy="3615635"/>
          </a:xfrm>
        </p:spPr>
      </p:pic>
      <p:pic>
        <p:nvPicPr>
          <p:cNvPr id="5" name="aallred2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379"/>
    </mc:Choice>
    <mc:Fallback>
      <p:transition spd="slow" advClick="0" advTm="4379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 name="randersen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Rebekka L. Andersen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randersen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 name="mbehrle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Madison Nicole Behrle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Summa 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mbehrle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448"/>
    </mc:Choice>
    <mc:Fallback>
      <p:transition spd="slow" advClick="0" advTm="4448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 name="jberryhill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Jasmine Nicole Berryhill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Arts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Magna Cum Laude</a:t>
            </a:r>
          </a:p>
        </p:txBody>
      </p:sp>
      <p:pic>
        <p:nvPicPr>
          <p:cNvPr id="4" name="Picture Placeholder 3" descr="3x4_person_placeholder.pn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9813" y="907636"/>
            <a:ext cx="3779420" cy="5042727"/>
          </a:xfrm>
        </p:spPr>
      </p:pic>
      <p:pic>
        <p:nvPicPr>
          <p:cNvPr id="5" name="jberryhill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52"/>
    </mc:Choice>
    <mc:Fallback>
      <p:transition spd="slow" advClick="0" advTm="5052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 name="rrysanek1"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Rachel Christine Rysanek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Bachelor of Science and Bachelor of Science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College of Arts and Sciences</a:t>
            </a:r>
          </a:p>
          <a:p>
            <a: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800"/>
            </a:pPr>
            <a:r>
              <a:t>Magna Cum Laude</a:t>
            </a:r>
          </a:p>
        </p:txBody>
      </p:sp>
      <p:pic>
        <p:nvPicPr>
          <p:cNvPr id="4" name="Picture Placeholder 3" descr="rrysanek1#53a4ccfcd0ba6e1eaf9a048c40ed9958.jpeg"/>
          <p:cNvPicPr>
            <a:picLocks noGrp="1" noChangeAspect="1"/>
          </p:cNvPicPr>
          <p:nvPr>
            <p:ph type="pic" idx="10" sz="quarter"/>
          </p:nvPr>
        </p:nvPicPr>
        <p:blipFill>
          <a:blip r:embed="rId2"/>
          <a:srcRect/>
          <a:stretch>
            <a:fillRect/>
          </a:stretch>
        </p:blipFill>
        <p:spPr>
          <a:xfrm>
            <a:off x="508501" y="1916072"/>
            <a:ext cx="3782045" cy="3025854"/>
          </a:xfrm>
        </p:spPr>
      </p:pic>
      <p:pic>
        <p:nvPicPr>
          <p:cNvPr id="5" name="rrysanek1.m4a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5800" y="6400800"/>
            <a:ext cx="457200" cy="457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0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ull Screen Slides">
  <a:themeElements>
    <a:clrScheme name="Custom 12">
      <a:dk1>
        <a:sysClr val="windowText" lastClr="000000"/>
      </a:dk1>
      <a:lt1>
        <a:sysClr val="window" lastClr="FFFFFF"/>
      </a:lt1>
      <a:dk2>
        <a:srgbClr val="004FA2"/>
      </a:dk2>
      <a:lt2>
        <a:srgbClr val="FFFFFF"/>
      </a:lt2>
      <a:accent1>
        <a:srgbClr val="ED193A"/>
      </a:accent1>
      <a:accent2>
        <a:srgbClr val="F4C74B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ower Thirds">
  <a:themeElements>
    <a:clrScheme name="Custom 12">
      <a:dk1>
        <a:sysClr val="windowText" lastClr="000000"/>
      </a:dk1>
      <a:lt1>
        <a:sysClr val="window" lastClr="FFFFFF"/>
      </a:lt1>
      <a:dk2>
        <a:srgbClr val="004FA2"/>
      </a:dk2>
      <a:lt2>
        <a:srgbClr val="FFFFFF"/>
      </a:lt2>
      <a:accent1>
        <a:srgbClr val="ED193A"/>
      </a:accent1>
      <a:accent2>
        <a:srgbClr val="F4C74B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0</vt:i4>
      </vt:variant>
    </vt:vector>
  </HeadingPairs>
  <TitlesOfParts>
    <vt:vector size="8" baseType="lpstr">
      <vt:lpstr>Adobe Garamond Pro</vt:lpstr>
      <vt:lpstr>Georgia</vt:lpstr>
      <vt:lpstr>Interstate</vt:lpstr>
      <vt:lpstr>Calibri Light</vt:lpstr>
      <vt:lpstr>Arial</vt:lpstr>
      <vt:lpstr>Calibri</vt:lpstr>
      <vt:lpstr>Full Screen Slides</vt:lpstr>
      <vt:lpstr>Lower Thirds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2020-11-13T15:26:21Z</dcterms:created>
  <dcterms:modified xsi:type="dcterms:W3CDTF">2021-04-24T04:40:58Z</dcterms:modified>
</cp:coreProperties>
</file>

<file path=docProps/thumbnail.jpeg>
</file>